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44" r:id="rId5"/>
    <p:sldId id="445" r:id="rId6"/>
    <p:sldId id="442" r:id="rId7"/>
    <p:sldId id="443" r:id="rId8"/>
    <p:sldId id="448" r:id="rId9"/>
    <p:sldId id="446" r:id="rId10"/>
    <p:sldId id="447" r:id="rId11"/>
    <p:sldId id="449" r:id="rId12"/>
    <p:sldId id="436" r:id="rId13"/>
    <p:sldId id="382" r:id="rId14"/>
    <p:sldId id="361" r:id="rId15"/>
    <p:sldId id="431" r:id="rId16"/>
    <p:sldId id="386" r:id="rId17"/>
    <p:sldId id="427" r:id="rId18"/>
    <p:sldId id="404" r:id="rId19"/>
    <p:sldId id="388" r:id="rId20"/>
    <p:sldId id="389" r:id="rId21"/>
    <p:sldId id="429" r:id="rId22"/>
    <p:sldId id="433" r:id="rId23"/>
    <p:sldId id="426" r:id="rId24"/>
    <p:sldId id="390" r:id="rId25"/>
    <p:sldId id="424" r:id="rId26"/>
    <p:sldId id="435" r:id="rId27"/>
    <p:sldId id="405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6020608" y="3805646"/>
            <a:ext cx="2905678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78CD1F-6BA2-D86E-9320-D4E2EDDF4A84}"/>
              </a:ext>
            </a:extLst>
          </p:cNvPr>
          <p:cNvSpPr/>
          <p:nvPr/>
        </p:nvSpPr>
        <p:spPr>
          <a:xfrm>
            <a:off x="8096399" y="2348157"/>
            <a:ext cx="1317566" cy="131499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2:19-24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155-168)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9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2:19-24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155-168)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250167" cy="4123944"/>
          </a:xfrm>
        </p:spPr>
        <p:txBody>
          <a:bodyPr anchor="t">
            <a:noAutofit/>
          </a:bodyPr>
          <a:lstStyle/>
          <a:p>
            <a:pPr marL="7938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Now I hope in the Lord Jesus to send Timothy to you soon so that I too may be encouraged by news about you. For I have no one else like-minded who will genuinely care about your interests; all seek their own interests, not those of Jesus Christ.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2:19-21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250167" cy="4123944"/>
          </a:xfrm>
        </p:spPr>
        <p:txBody>
          <a:bodyPr anchor="t">
            <a:noAutofit/>
          </a:bodyPr>
          <a:lstStyle/>
          <a:p>
            <a:pPr marL="7938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But you know his proven character, because he has served with me in the gospel ministry like a son with a father. Therefore, I hope to send him as soon as I see how things go with me. I am confident in the Lord that I myself will also come soon.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2:22-24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2:19-24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155-168)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Acts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Romans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 Corinthians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Colossians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 Thessalonians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Timothy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F201309-148A-A214-5475-E5D61B8D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0"/>
            <a:ext cx="5443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25D78-C6EF-0BB5-7E85-F45F31612DBC}"/>
              </a:ext>
            </a:extLst>
          </p:cNvPr>
          <p:cNvSpPr txBox="1"/>
          <p:nvPr/>
        </p:nvSpPr>
        <p:spPr>
          <a:xfrm>
            <a:off x="6887799" y="6372582"/>
            <a:ext cx="5164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Rembrandt’s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Timothy and his grandmother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1648</a:t>
            </a:r>
          </a:p>
        </p:txBody>
      </p:sp>
    </p:spTree>
    <p:extLst>
      <p:ext uri="{BB962C8B-B14F-4D97-AF65-F5344CB8AC3E}">
        <p14:creationId xmlns:p14="http://schemas.microsoft.com/office/powerpoint/2010/main" val="13809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 Thessalonians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1 Timothy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2 Timothy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Philemon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Hebrews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Timothy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F201309-148A-A214-5475-E5D61B8D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0"/>
            <a:ext cx="5443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20214-67E6-D0FC-F727-FBDFD9AAD516}"/>
              </a:ext>
            </a:extLst>
          </p:cNvPr>
          <p:cNvSpPr txBox="1"/>
          <p:nvPr/>
        </p:nvSpPr>
        <p:spPr>
          <a:xfrm>
            <a:off x="6887799" y="6372582"/>
            <a:ext cx="5164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Rembrandt’s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Timothy and his grandmother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1648</a:t>
            </a:r>
          </a:p>
        </p:txBody>
      </p:sp>
    </p:spTree>
    <p:extLst>
      <p:ext uri="{BB962C8B-B14F-4D97-AF65-F5344CB8AC3E}">
        <p14:creationId xmlns:p14="http://schemas.microsoft.com/office/powerpoint/2010/main" val="331292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2:19-24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155-168)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10372220" y="2629989"/>
            <a:ext cx="1628191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3346</TotalTime>
  <Words>426</Words>
  <Application>Microsoft Macintosh PowerPoint</Application>
  <PresentationFormat>Widescreen</PresentationFormat>
  <Paragraphs>62</Paragraphs>
  <Slides>27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155-168)</vt:lpstr>
      <vt:lpstr>Philippians 2:19-21 (CSB)</vt:lpstr>
      <vt:lpstr>Philippians 2:22-24 (CSB)</vt:lpstr>
      <vt:lpstr>Today’s class (pages 155-168)</vt:lpstr>
      <vt:lpstr>Timothy</vt:lpstr>
      <vt:lpstr>Timothy</vt:lpstr>
      <vt:lpstr>Today’s class (pages 155-168)</vt:lpstr>
      <vt:lpstr> Preposition circle (page 11)</vt:lpstr>
      <vt:lpstr> Preposition circle (page 11)</vt:lpstr>
      <vt:lpstr>Today’s class (pages 155-168)</vt:lpstr>
      <vt:lpstr>Prayer Time</vt:lpstr>
      <vt:lpstr>Today’s class (page 16)</vt:lpstr>
      <vt:lpstr>PowerPoint Presentation</vt:lpstr>
      <vt:lpstr> Preposition circle (page 11)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</cp:revision>
  <cp:lastPrinted>2022-07-30T14:36:29Z</cp:lastPrinted>
  <dcterms:created xsi:type="dcterms:W3CDTF">2022-07-16T19:21:48Z</dcterms:created>
  <dcterms:modified xsi:type="dcterms:W3CDTF">2023-03-19T01:54:59Z</dcterms:modified>
</cp:coreProperties>
</file>